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3" r:id="rId1"/>
  </p:sldMasterIdLst>
  <p:sldIdLst>
    <p:sldId id="256" r:id="rId2"/>
    <p:sldId id="270" r:id="rId3"/>
    <p:sldId id="257" r:id="rId4"/>
    <p:sldId id="258" r:id="rId5"/>
    <p:sldId id="263" r:id="rId6"/>
    <p:sldId id="264" r:id="rId7"/>
    <p:sldId id="259" r:id="rId8"/>
    <p:sldId id="260" r:id="rId9"/>
    <p:sldId id="261" r:id="rId10"/>
    <p:sldId id="262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7E72D7-F827-44FD-BB90-A6A61A50F6F7}" v="1454" dt="2019-04-13T01:12:15.7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Cox" userId="309530f9c6f776a8" providerId="LiveId" clId="{277E72D7-F827-44FD-BB90-A6A61A50F6F7}"/>
    <pc:docChg chg="undo custSel addSld modSld sldOrd">
      <pc:chgData name="Ryan Cox" userId="309530f9c6f776a8" providerId="LiveId" clId="{277E72D7-F827-44FD-BB90-A6A61A50F6F7}" dt="2019-04-13T01:12:08.945" v="1446" actId="27636"/>
      <pc:docMkLst>
        <pc:docMk/>
      </pc:docMkLst>
      <pc:sldChg chg="modSp">
        <pc:chgData name="Ryan Cox" userId="309530f9c6f776a8" providerId="LiveId" clId="{277E72D7-F827-44FD-BB90-A6A61A50F6F7}" dt="2019-04-05T01:07:03.657" v="41" actId="2711"/>
        <pc:sldMkLst>
          <pc:docMk/>
          <pc:sldMk cId="2412581786" sldId="256"/>
        </pc:sldMkLst>
        <pc:spChg chg="mod">
          <ac:chgData name="Ryan Cox" userId="309530f9c6f776a8" providerId="LiveId" clId="{277E72D7-F827-44FD-BB90-A6A61A50F6F7}" dt="2019-04-05T01:06:36.840" v="39" actId="20577"/>
          <ac:spMkLst>
            <pc:docMk/>
            <pc:sldMk cId="2412581786" sldId="256"/>
            <ac:spMk id="2" creationId="{AA96CCF8-BF0A-4AA9-ABE2-02CACA15E42E}"/>
          </ac:spMkLst>
        </pc:spChg>
        <pc:spChg chg="mod">
          <ac:chgData name="Ryan Cox" userId="309530f9c6f776a8" providerId="LiveId" clId="{277E72D7-F827-44FD-BB90-A6A61A50F6F7}" dt="2019-04-05T01:07:03.657" v="41" actId="2711"/>
          <ac:spMkLst>
            <pc:docMk/>
            <pc:sldMk cId="2412581786" sldId="256"/>
            <ac:spMk id="3" creationId="{902BB8A3-F051-444F-8D19-D190F89A207C}"/>
          </ac:spMkLst>
        </pc:spChg>
      </pc:sldChg>
      <pc:sldChg chg="addSp delSp modSp">
        <pc:chgData name="Ryan Cox" userId="309530f9c6f776a8" providerId="LiveId" clId="{277E72D7-F827-44FD-BB90-A6A61A50F6F7}" dt="2019-04-13T01:12:08.848" v="1445" actId="27636"/>
        <pc:sldMkLst>
          <pc:docMk/>
          <pc:sldMk cId="1976292404" sldId="257"/>
        </pc:sldMkLst>
        <pc:spChg chg="mod">
          <ac:chgData name="Ryan Cox" userId="309530f9c6f776a8" providerId="LiveId" clId="{277E72D7-F827-44FD-BB90-A6A61A50F6F7}" dt="2019-04-13T01:12:08.840" v="1444" actId="27636"/>
          <ac:spMkLst>
            <pc:docMk/>
            <pc:sldMk cId="1976292404" sldId="257"/>
            <ac:spMk id="3" creationId="{AF6E123F-1F4F-496B-A860-04840EDAE983}"/>
          </ac:spMkLst>
        </pc:spChg>
        <pc:spChg chg="add del mod">
          <ac:chgData name="Ryan Cox" userId="309530f9c6f776a8" providerId="LiveId" clId="{277E72D7-F827-44FD-BB90-A6A61A50F6F7}" dt="2019-04-05T01:08:52.491" v="168" actId="478"/>
          <ac:spMkLst>
            <pc:docMk/>
            <pc:sldMk cId="1976292404" sldId="257"/>
            <ac:spMk id="4" creationId="{E0A1A341-BEB3-4F72-9B02-D95E4ECAB183}"/>
          </ac:spMkLst>
        </pc:spChg>
        <pc:spChg chg="add del">
          <ac:chgData name="Ryan Cox" userId="309530f9c6f776a8" providerId="LiveId" clId="{277E72D7-F827-44FD-BB90-A6A61A50F6F7}" dt="2019-04-05T01:08:59.770" v="170"/>
          <ac:spMkLst>
            <pc:docMk/>
            <pc:sldMk cId="1976292404" sldId="257"/>
            <ac:spMk id="5" creationId="{9F76EF42-8F3F-48B7-949F-B129EE08F458}"/>
          </ac:spMkLst>
        </pc:spChg>
        <pc:spChg chg="add del mod">
          <ac:chgData name="Ryan Cox" userId="309530f9c6f776a8" providerId="LiveId" clId="{277E72D7-F827-44FD-BB90-A6A61A50F6F7}" dt="2019-04-05T01:09:12.422" v="173" actId="478"/>
          <ac:spMkLst>
            <pc:docMk/>
            <pc:sldMk cId="1976292404" sldId="257"/>
            <ac:spMk id="6" creationId="{B1CF2BCF-5C40-4037-846B-4F6A710944CA}"/>
          </ac:spMkLst>
        </pc:spChg>
        <pc:spChg chg="add mod">
          <ac:chgData name="Ryan Cox" userId="309530f9c6f776a8" providerId="LiveId" clId="{277E72D7-F827-44FD-BB90-A6A61A50F6F7}" dt="2019-04-13T01:12:08.848" v="1445" actId="27636"/>
          <ac:spMkLst>
            <pc:docMk/>
            <pc:sldMk cId="1976292404" sldId="257"/>
            <ac:spMk id="7" creationId="{FDF36B41-A045-4C98-A709-7C8BCD94EB7F}"/>
          </ac:spMkLst>
        </pc:spChg>
      </pc:sldChg>
      <pc:sldChg chg="modSp">
        <pc:chgData name="Ryan Cox" userId="309530f9c6f776a8" providerId="LiveId" clId="{277E72D7-F827-44FD-BB90-A6A61A50F6F7}" dt="2019-04-05T01:14:04.387" v="544" actId="20577"/>
        <pc:sldMkLst>
          <pc:docMk/>
          <pc:sldMk cId="2393836268" sldId="258"/>
        </pc:sldMkLst>
        <pc:spChg chg="mod">
          <ac:chgData name="Ryan Cox" userId="309530f9c6f776a8" providerId="LiveId" clId="{277E72D7-F827-44FD-BB90-A6A61A50F6F7}" dt="2019-04-05T01:14:04.387" v="544" actId="20577"/>
          <ac:spMkLst>
            <pc:docMk/>
            <pc:sldMk cId="2393836268" sldId="258"/>
            <ac:spMk id="3" creationId="{58AD92E2-C8FC-4B86-B6C6-9B6179B33C0F}"/>
          </ac:spMkLst>
        </pc:spChg>
      </pc:sldChg>
      <pc:sldChg chg="modSp">
        <pc:chgData name="Ryan Cox" userId="309530f9c6f776a8" providerId="LiveId" clId="{277E72D7-F827-44FD-BB90-A6A61A50F6F7}" dt="2019-04-13T01:12:08.945" v="1446" actId="27636"/>
        <pc:sldMkLst>
          <pc:docMk/>
          <pc:sldMk cId="2956667717" sldId="259"/>
        </pc:sldMkLst>
        <pc:spChg chg="mod">
          <ac:chgData name="Ryan Cox" userId="309530f9c6f776a8" providerId="LiveId" clId="{277E72D7-F827-44FD-BB90-A6A61A50F6F7}" dt="2019-04-13T01:12:08.945" v="1446" actId="27636"/>
          <ac:spMkLst>
            <pc:docMk/>
            <pc:sldMk cId="2956667717" sldId="259"/>
            <ac:spMk id="3" creationId="{9660CBF6-419F-44CF-A9E8-9FB428F87CF6}"/>
          </ac:spMkLst>
        </pc:spChg>
      </pc:sldChg>
      <pc:sldChg chg="modSp">
        <pc:chgData name="Ryan Cox" userId="309530f9c6f776a8" providerId="LiveId" clId="{277E72D7-F827-44FD-BB90-A6A61A50F6F7}" dt="2019-04-05T01:15:29.780" v="546" actId="27636"/>
        <pc:sldMkLst>
          <pc:docMk/>
          <pc:sldMk cId="3019745379" sldId="265"/>
        </pc:sldMkLst>
        <pc:spChg chg="mod">
          <ac:chgData name="Ryan Cox" userId="309530f9c6f776a8" providerId="LiveId" clId="{277E72D7-F827-44FD-BB90-A6A61A50F6F7}" dt="2019-04-05T01:15:29.780" v="546" actId="27636"/>
          <ac:spMkLst>
            <pc:docMk/>
            <pc:sldMk cId="3019745379" sldId="265"/>
            <ac:spMk id="3" creationId="{3DACD0D9-905A-4B69-B34B-F0322187B402}"/>
          </ac:spMkLst>
        </pc:spChg>
      </pc:sldChg>
      <pc:sldChg chg="modSp">
        <pc:chgData name="Ryan Cox" userId="309530f9c6f776a8" providerId="LiveId" clId="{277E72D7-F827-44FD-BB90-A6A61A50F6F7}" dt="2019-04-05T01:26:02.130" v="805" actId="20577"/>
        <pc:sldMkLst>
          <pc:docMk/>
          <pc:sldMk cId="4286593511" sldId="266"/>
        </pc:sldMkLst>
        <pc:spChg chg="mod">
          <ac:chgData name="Ryan Cox" userId="309530f9c6f776a8" providerId="LiveId" clId="{277E72D7-F827-44FD-BB90-A6A61A50F6F7}" dt="2019-04-05T01:26:02.130" v="805" actId="20577"/>
          <ac:spMkLst>
            <pc:docMk/>
            <pc:sldMk cId="4286593511" sldId="266"/>
            <ac:spMk id="3" creationId="{23A88CBF-CEAC-4DB2-A814-19B033AB5AC0}"/>
          </ac:spMkLst>
        </pc:spChg>
      </pc:sldChg>
      <pc:sldChg chg="modSp add">
        <pc:chgData name="Ryan Cox" userId="309530f9c6f776a8" providerId="LiveId" clId="{277E72D7-F827-44FD-BB90-A6A61A50F6F7}" dt="2019-04-05T01:27:07.756" v="941" actId="20577"/>
        <pc:sldMkLst>
          <pc:docMk/>
          <pc:sldMk cId="518085007" sldId="267"/>
        </pc:sldMkLst>
        <pc:spChg chg="mod">
          <ac:chgData name="Ryan Cox" userId="309530f9c6f776a8" providerId="LiveId" clId="{277E72D7-F827-44FD-BB90-A6A61A50F6F7}" dt="2019-04-05T01:27:07.756" v="941" actId="20577"/>
          <ac:spMkLst>
            <pc:docMk/>
            <pc:sldMk cId="518085007" sldId="267"/>
            <ac:spMk id="3" creationId="{23A88CBF-CEAC-4DB2-A814-19B033AB5AC0}"/>
          </ac:spMkLst>
        </pc:spChg>
      </pc:sldChg>
      <pc:sldChg chg="modSp add">
        <pc:chgData name="Ryan Cox" userId="309530f9c6f776a8" providerId="LiveId" clId="{277E72D7-F827-44FD-BB90-A6A61A50F6F7}" dt="2019-04-05T01:28:58.822" v="1146" actId="20577"/>
        <pc:sldMkLst>
          <pc:docMk/>
          <pc:sldMk cId="1136631685" sldId="268"/>
        </pc:sldMkLst>
        <pc:spChg chg="mod">
          <ac:chgData name="Ryan Cox" userId="309530f9c6f776a8" providerId="LiveId" clId="{277E72D7-F827-44FD-BB90-A6A61A50F6F7}" dt="2019-04-05T01:28:58.822" v="1146" actId="20577"/>
          <ac:spMkLst>
            <pc:docMk/>
            <pc:sldMk cId="1136631685" sldId="268"/>
            <ac:spMk id="3" creationId="{23A88CBF-CEAC-4DB2-A814-19B033AB5AC0}"/>
          </ac:spMkLst>
        </pc:spChg>
      </pc:sldChg>
      <pc:sldChg chg="modSp add">
        <pc:chgData name="Ryan Cox" userId="309530f9c6f776a8" providerId="LiveId" clId="{277E72D7-F827-44FD-BB90-A6A61A50F6F7}" dt="2019-04-05T01:30:27.629" v="1399" actId="20577"/>
        <pc:sldMkLst>
          <pc:docMk/>
          <pc:sldMk cId="3507968048" sldId="269"/>
        </pc:sldMkLst>
        <pc:spChg chg="mod">
          <ac:chgData name="Ryan Cox" userId="309530f9c6f776a8" providerId="LiveId" clId="{277E72D7-F827-44FD-BB90-A6A61A50F6F7}" dt="2019-04-05T01:30:27.629" v="1399" actId="20577"/>
          <ac:spMkLst>
            <pc:docMk/>
            <pc:sldMk cId="3507968048" sldId="269"/>
            <ac:spMk id="3" creationId="{23A88CBF-CEAC-4DB2-A814-19B033AB5AC0}"/>
          </ac:spMkLst>
        </pc:spChg>
      </pc:sldChg>
      <pc:sldChg chg="addSp delSp modSp add ord">
        <pc:chgData name="Ryan Cox" userId="309530f9c6f776a8" providerId="LiveId" clId="{277E72D7-F827-44FD-BB90-A6A61A50F6F7}" dt="2019-04-13T01:11:09.362" v="1443" actId="1076"/>
        <pc:sldMkLst>
          <pc:docMk/>
          <pc:sldMk cId="3015106416" sldId="270"/>
        </pc:sldMkLst>
        <pc:spChg chg="mod">
          <ac:chgData name="Ryan Cox" userId="309530f9c6f776a8" providerId="LiveId" clId="{277E72D7-F827-44FD-BB90-A6A61A50F6F7}" dt="2019-04-13T01:10:25.013" v="1439" actId="20577"/>
          <ac:spMkLst>
            <pc:docMk/>
            <pc:sldMk cId="3015106416" sldId="270"/>
            <ac:spMk id="2" creationId="{2508B211-2126-4112-AE6A-0CA8F6F11A6A}"/>
          </ac:spMkLst>
        </pc:spChg>
        <pc:spChg chg="del">
          <ac:chgData name="Ryan Cox" userId="309530f9c6f776a8" providerId="LiveId" clId="{277E72D7-F827-44FD-BB90-A6A61A50F6F7}" dt="2019-04-13T01:10:47.245" v="1440" actId="931"/>
          <ac:spMkLst>
            <pc:docMk/>
            <pc:sldMk cId="3015106416" sldId="270"/>
            <ac:spMk id="3" creationId="{124B4184-0772-4E19-A213-5241234EFB52}"/>
          </ac:spMkLst>
        </pc:spChg>
        <pc:spChg chg="del">
          <ac:chgData name="Ryan Cox" userId="309530f9c6f776a8" providerId="LiveId" clId="{277E72D7-F827-44FD-BB90-A6A61A50F6F7}" dt="2019-04-13T01:10:58.866" v="1441" actId="478"/>
          <ac:spMkLst>
            <pc:docMk/>
            <pc:sldMk cId="3015106416" sldId="270"/>
            <ac:spMk id="4" creationId="{238545D2-32F0-4643-B769-0646E465E93D}"/>
          </ac:spMkLst>
        </pc:spChg>
        <pc:picChg chg="add mod">
          <ac:chgData name="Ryan Cox" userId="309530f9c6f776a8" providerId="LiveId" clId="{277E72D7-F827-44FD-BB90-A6A61A50F6F7}" dt="2019-04-13T01:11:09.362" v="1443" actId="1076"/>
          <ac:picMkLst>
            <pc:docMk/>
            <pc:sldMk cId="3015106416" sldId="270"/>
            <ac:picMk id="6" creationId="{27DFC69D-ADC7-4579-9E13-863989B1B0E1}"/>
          </ac:picMkLst>
        </pc:picChg>
      </pc:sldChg>
    </pc:docChg>
  </pc:docChgLst>
</pc:chgInfo>
</file>

<file path=ppt/media/image1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6182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3085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3620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8A87A34-81AB-432B-8DAE-1953F412C126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6561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6599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150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9808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2323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737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172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0628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96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exampledomain.com/resource?propertyName=propertyValue&amp;otherPropertyName=notTheSameValu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6CCF8-BF0A-4AA9-ABE2-02CACA15E4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Rest laid plans of mice and men: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2BB8A3-F051-444F-8D19-D190F89A20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Strategies for testing your APIs so you look like a wizard</a:t>
            </a:r>
          </a:p>
        </p:txBody>
      </p:sp>
    </p:spTree>
    <p:extLst>
      <p:ext uri="{BB962C8B-B14F-4D97-AF65-F5344CB8AC3E}">
        <p14:creationId xmlns:p14="http://schemas.microsoft.com/office/powerpoint/2010/main" val="2412581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D30AA-9EA2-4EC8-9D28-85DA600F9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 to perform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7C7A9-C5F1-49F3-A8D6-D74FB7833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DELETE</a:t>
            </a:r>
          </a:p>
          <a:p>
            <a:pPr lvl="1"/>
            <a:r>
              <a:rPr lang="en-US" dirty="0"/>
              <a:t>Removes the resource specified.</a:t>
            </a:r>
          </a:p>
          <a:p>
            <a:pPr lvl="1"/>
            <a:r>
              <a:rPr lang="en-US" dirty="0"/>
              <a:t>Ex., http://exampledomain.com/resource/3</a:t>
            </a:r>
          </a:p>
        </p:txBody>
      </p:sp>
    </p:spTree>
    <p:extLst>
      <p:ext uri="{BB962C8B-B14F-4D97-AF65-F5344CB8AC3E}">
        <p14:creationId xmlns:p14="http://schemas.microsoft.com/office/powerpoint/2010/main" val="594260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49B83-2532-4139-A896-878A05AA5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CD0D9-905A-4B69-B34B-F0322187B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dirty="0"/>
              <a:t>200 = OK</a:t>
            </a:r>
          </a:p>
          <a:p>
            <a:r>
              <a:rPr lang="en-US" dirty="0"/>
              <a:t>201 = CREATED</a:t>
            </a:r>
          </a:p>
          <a:p>
            <a:r>
              <a:rPr lang="en-US" dirty="0"/>
              <a:t>202 = ACCEPTED</a:t>
            </a:r>
          </a:p>
          <a:p>
            <a:r>
              <a:rPr lang="en-US" dirty="0"/>
              <a:t>204 = NO CONTENT</a:t>
            </a:r>
          </a:p>
          <a:p>
            <a:r>
              <a:rPr lang="en-US" dirty="0"/>
              <a:t>302 = REDIRECT FOUND</a:t>
            </a:r>
          </a:p>
          <a:p>
            <a:r>
              <a:rPr lang="en-US" dirty="0"/>
              <a:t>404 = NOT FOUND</a:t>
            </a:r>
          </a:p>
          <a:p>
            <a:r>
              <a:rPr lang="en-US" dirty="0"/>
              <a:t>405 = METHOD NOT ALLOWED</a:t>
            </a:r>
          </a:p>
          <a:p>
            <a:r>
              <a:rPr lang="en-US" dirty="0"/>
              <a:t>400 = BAD REQUEST</a:t>
            </a:r>
          </a:p>
          <a:p>
            <a:r>
              <a:rPr lang="en-US" dirty="0"/>
              <a:t>401 = UNAUTHENTICATED</a:t>
            </a:r>
          </a:p>
          <a:p>
            <a:r>
              <a:rPr lang="en-US" dirty="0"/>
              <a:t>403 = FORBIDDEN</a:t>
            </a:r>
          </a:p>
          <a:p>
            <a:r>
              <a:rPr lang="en-US" dirty="0"/>
              <a:t>500 = INTERNAL SERVER ERROR</a:t>
            </a:r>
          </a:p>
        </p:txBody>
      </p:sp>
    </p:spTree>
    <p:extLst>
      <p:ext uri="{BB962C8B-B14F-4D97-AF65-F5344CB8AC3E}">
        <p14:creationId xmlns:p14="http://schemas.microsoft.com/office/powerpoint/2010/main" val="3019745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9090E-7895-4F83-B7B1-11611A70F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88CBF-CEAC-4DB2-A814-19B033AB5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expectations</a:t>
            </a:r>
          </a:p>
          <a:p>
            <a:pPr lvl="1"/>
            <a:r>
              <a:rPr lang="en-US" dirty="0"/>
              <a:t>What’s the functionality supposed to do?   (Happy path)</a:t>
            </a:r>
          </a:p>
          <a:p>
            <a:pPr lvl="1"/>
            <a:r>
              <a:rPr lang="en-US" dirty="0"/>
              <a:t>What’s it NOT supposed to do? (Negative Scenarios)</a:t>
            </a:r>
          </a:p>
          <a:p>
            <a:pPr lvl="1"/>
            <a:r>
              <a:rPr lang="en-US" dirty="0"/>
              <a:t>Any areas for weakness?  </a:t>
            </a:r>
          </a:p>
          <a:p>
            <a:pPr lvl="2"/>
            <a:r>
              <a:rPr lang="en-US" dirty="0"/>
              <a:t>Check expected data types, character limits, etc.</a:t>
            </a:r>
          </a:p>
          <a:p>
            <a:pPr lvl="2"/>
            <a:r>
              <a:rPr lang="en-US" dirty="0"/>
              <a:t>What happens if you give it null values?</a:t>
            </a:r>
          </a:p>
        </p:txBody>
      </p:sp>
    </p:spTree>
    <p:extLst>
      <p:ext uri="{BB962C8B-B14F-4D97-AF65-F5344CB8AC3E}">
        <p14:creationId xmlns:p14="http://schemas.microsoft.com/office/powerpoint/2010/main" val="4286593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9090E-7895-4F83-B7B1-11611A70F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88CBF-CEAC-4DB2-A814-19B033AB5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your tools</a:t>
            </a:r>
          </a:p>
          <a:p>
            <a:pPr lvl="1"/>
            <a:r>
              <a:rPr lang="en-US" dirty="0"/>
              <a:t>Manual Testing</a:t>
            </a:r>
          </a:p>
          <a:p>
            <a:pPr lvl="2"/>
            <a:r>
              <a:rPr lang="en-US" dirty="0"/>
              <a:t>Postman or other client</a:t>
            </a:r>
          </a:p>
          <a:p>
            <a:pPr lvl="1"/>
            <a:r>
              <a:rPr lang="en-US" dirty="0"/>
              <a:t>Automation</a:t>
            </a:r>
          </a:p>
          <a:p>
            <a:pPr lvl="2"/>
            <a:r>
              <a:rPr lang="en-US" dirty="0" err="1"/>
              <a:t>RestAssured</a:t>
            </a:r>
            <a:endParaRPr lang="en-US" dirty="0"/>
          </a:p>
          <a:p>
            <a:pPr lvl="2"/>
            <a:r>
              <a:rPr lang="en-US" dirty="0"/>
              <a:t>Jersey Client</a:t>
            </a:r>
          </a:p>
          <a:p>
            <a:pPr lvl="2"/>
            <a:r>
              <a:rPr lang="en-US" dirty="0" err="1"/>
              <a:t>Geb</a:t>
            </a:r>
            <a:r>
              <a:rPr lang="en-US" dirty="0"/>
              <a:t>/Spock</a:t>
            </a:r>
          </a:p>
        </p:txBody>
      </p:sp>
    </p:spTree>
    <p:extLst>
      <p:ext uri="{BB962C8B-B14F-4D97-AF65-F5344CB8AC3E}">
        <p14:creationId xmlns:p14="http://schemas.microsoft.com/office/powerpoint/2010/main" val="518085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9090E-7895-4F83-B7B1-11611A70F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88CBF-CEAC-4DB2-A814-19B033AB5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your payload</a:t>
            </a:r>
          </a:p>
          <a:p>
            <a:pPr lvl="1"/>
            <a:r>
              <a:rPr lang="en-US" dirty="0"/>
              <a:t>Utilize POJOs!</a:t>
            </a:r>
          </a:p>
          <a:p>
            <a:pPr lvl="2"/>
            <a:r>
              <a:rPr lang="en-US" dirty="0"/>
              <a:t>Deserializing JSON or XML into a java object enhances readability and </a:t>
            </a:r>
            <a:r>
              <a:rPr lang="en-US" dirty="0" err="1"/>
              <a:t>extensibilitly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Swagger Documentation</a:t>
            </a:r>
          </a:p>
          <a:p>
            <a:pPr lvl="1"/>
            <a:r>
              <a:rPr lang="en-US" dirty="0"/>
              <a:t>Saved Requests</a:t>
            </a:r>
          </a:p>
        </p:txBody>
      </p:sp>
    </p:spTree>
    <p:extLst>
      <p:ext uri="{BB962C8B-B14F-4D97-AF65-F5344CB8AC3E}">
        <p14:creationId xmlns:p14="http://schemas.microsoft.com/office/powerpoint/2010/main" val="1136631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9090E-7895-4F83-B7B1-11611A70F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88CBF-CEAC-4DB2-A814-19B033AB5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 aware of the mess you leave.</a:t>
            </a:r>
          </a:p>
          <a:p>
            <a:pPr lvl="1"/>
            <a:r>
              <a:rPr lang="en-US" dirty="0"/>
              <a:t>How can bad test data affect your environment?</a:t>
            </a:r>
          </a:p>
          <a:p>
            <a:pPr lvl="1"/>
            <a:r>
              <a:rPr lang="en-US" dirty="0"/>
              <a:t>Should you create your own assets or use existing ones? (It depends)</a:t>
            </a:r>
          </a:p>
          <a:p>
            <a:pPr lvl="1"/>
            <a:r>
              <a:rPr lang="en-US" dirty="0"/>
              <a:t>Best case scenario:  </a:t>
            </a:r>
          </a:p>
          <a:p>
            <a:pPr lvl="2"/>
            <a:r>
              <a:rPr lang="en-US" dirty="0"/>
              <a:t>Leave only footprints. </a:t>
            </a:r>
          </a:p>
          <a:p>
            <a:pPr lvl="2"/>
            <a:r>
              <a:rPr lang="en-US" dirty="0"/>
              <a:t>Actually, </a:t>
            </a:r>
            <a:r>
              <a:rPr lang="en-US"/>
              <a:t>clean those up too.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968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8B211-2126-4112-AE6A-0CA8F6F1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Thanks, Sponsors!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DFC69D-ADC7-4579-9E13-863989B1B0E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28713" y="2505968"/>
            <a:ext cx="4645025" cy="2612826"/>
          </a:xfrm>
        </p:spPr>
      </p:pic>
    </p:spTree>
    <p:extLst>
      <p:ext uri="{BB962C8B-B14F-4D97-AF65-F5344CB8AC3E}">
        <p14:creationId xmlns:p14="http://schemas.microsoft.com/office/powerpoint/2010/main" val="3015106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35811-A44F-41C7-8F78-9462D66BA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presenter:  Ryan Cox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E123F-1F4F-496B-A860-04840EDAE9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4241" y="2712629"/>
            <a:ext cx="4488654" cy="16467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Twitter: @</a:t>
            </a:r>
            <a:r>
              <a:rPr lang="en-US" dirty="0" err="1"/>
              <a:t>coxrya</a:t>
            </a:r>
            <a:endParaRPr lang="en-US" dirty="0"/>
          </a:p>
          <a:p>
            <a:r>
              <a:rPr lang="en-US" dirty="0"/>
              <a:t>Knox </a:t>
            </a:r>
            <a:r>
              <a:rPr lang="en-US" dirty="0" err="1"/>
              <a:t>Devs</a:t>
            </a:r>
            <a:r>
              <a:rPr lang="en-US" dirty="0"/>
              <a:t> Slack</a:t>
            </a:r>
          </a:p>
          <a:p>
            <a:r>
              <a:rPr lang="en-US" dirty="0" err="1"/>
              <a:t>Linkedin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DF36B41-A045-4C98-A709-7C8BCD94E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78102" y="2081139"/>
            <a:ext cx="4488654" cy="344152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Seven (?!) years’ experience being PAID to BREAK THINGS!</a:t>
            </a:r>
          </a:p>
          <a:p>
            <a:r>
              <a:rPr lang="en-US" dirty="0"/>
              <a:t>Discovery Quality Engineer for the last four years, focused on automated testing processes and integrating into CI build process.</a:t>
            </a:r>
          </a:p>
          <a:p>
            <a:r>
              <a:rPr lang="en-US" dirty="0"/>
              <a:t>Husband, father, geek, perpetual n00b.</a:t>
            </a:r>
          </a:p>
        </p:txBody>
      </p:sp>
    </p:spTree>
    <p:extLst>
      <p:ext uri="{BB962C8B-B14F-4D97-AF65-F5344CB8AC3E}">
        <p14:creationId xmlns:p14="http://schemas.microsoft.com/office/powerpoint/2010/main" val="1976292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3FF52-1075-4BE4-8066-25873D765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D92E2-C8FC-4B86-B6C6-9B6179B33C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Representational State Transfer</a:t>
            </a:r>
          </a:p>
          <a:p>
            <a:pPr lvl="1"/>
            <a:r>
              <a:rPr lang="en-US" dirty="0"/>
              <a:t>Architecture based on HTTP, or Hypertext Transfer </a:t>
            </a:r>
            <a:r>
              <a:rPr lang="en-US" dirty="0" err="1"/>
              <a:t>ssssnnnnn</a:t>
            </a:r>
            <a:r>
              <a:rPr lang="en-US" dirty="0"/>
              <a:t>……</a:t>
            </a:r>
          </a:p>
          <a:p>
            <a:pPr lvl="1"/>
            <a:r>
              <a:rPr lang="en-US" dirty="0"/>
              <a:t>Communication between computer systems, initiates operations, manipulates data, etc.</a:t>
            </a:r>
          </a:p>
          <a:p>
            <a:pPr lvl="1"/>
            <a:r>
              <a:rPr lang="en-US" dirty="0"/>
              <a:t>Stateless – I don’t have to know where you are in your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836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B4F41-3C21-478C-A606-64FFA0F8E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an HTTP Request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FC4E4-9BE6-4465-B8C1-CFEF3DBDFA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8" y="1853754"/>
            <a:ext cx="9291215" cy="3315146"/>
          </a:xfrm>
        </p:spPr>
      </p:pic>
    </p:spTree>
    <p:extLst>
      <p:ext uri="{BB962C8B-B14F-4D97-AF65-F5344CB8AC3E}">
        <p14:creationId xmlns:p14="http://schemas.microsoft.com/office/powerpoint/2010/main" val="1651124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3E01B-2C1C-4626-905B-7B887787A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pt2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E842D-5DC4-45C2-88DC-648E33A25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Query Parameters: </a:t>
            </a:r>
          </a:p>
          <a:p>
            <a:pPr lvl="1"/>
            <a:r>
              <a:rPr lang="en-US" dirty="0">
                <a:hlinkClick r:id="rId2"/>
              </a:rPr>
              <a:t>http://exampledomain.com/resource?propertyName=propertyValue&amp;otherPropertyName=notTheSameValue</a:t>
            </a:r>
            <a:endParaRPr lang="en-US" dirty="0"/>
          </a:p>
          <a:p>
            <a:r>
              <a:rPr lang="en-US" dirty="0"/>
              <a:t>Path Parameters: </a:t>
            </a:r>
          </a:p>
          <a:p>
            <a:pPr lvl="1"/>
            <a:r>
              <a:rPr lang="en-US" dirty="0"/>
              <a:t>http://exampledomain.com/resource/{id}</a:t>
            </a:r>
          </a:p>
        </p:txBody>
      </p:sp>
    </p:spTree>
    <p:extLst>
      <p:ext uri="{BB962C8B-B14F-4D97-AF65-F5344CB8AC3E}">
        <p14:creationId xmlns:p14="http://schemas.microsoft.com/office/powerpoint/2010/main" val="1935216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0D133-2DB8-48D4-BD1A-492C0307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 to perform: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0CBF6-419F-44CF-A9E8-9FB428F87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0079" y="2320533"/>
            <a:ext cx="7184421" cy="2048268"/>
          </a:xfrm>
        </p:spPr>
        <p:txBody>
          <a:bodyPr>
            <a:normAutofit fontScale="92500"/>
          </a:bodyPr>
          <a:lstStyle/>
          <a:p>
            <a:r>
              <a:rPr lang="en-US" dirty="0"/>
              <a:t>GET</a:t>
            </a:r>
          </a:p>
          <a:p>
            <a:pPr lvl="1"/>
            <a:r>
              <a:rPr lang="en-US" dirty="0"/>
              <a:t>Requests a representation of a given resource</a:t>
            </a:r>
          </a:p>
          <a:p>
            <a:pPr lvl="1"/>
            <a:r>
              <a:rPr lang="en-US" dirty="0"/>
              <a:t>Should only retrieve data and not perform any other action.</a:t>
            </a:r>
          </a:p>
          <a:p>
            <a:pPr lvl="1"/>
            <a:r>
              <a:rPr lang="en-US" dirty="0"/>
              <a:t>Navigating to any webpage in the browser executes a GET.</a:t>
            </a:r>
          </a:p>
        </p:txBody>
      </p:sp>
    </p:spTree>
    <p:extLst>
      <p:ext uri="{BB962C8B-B14F-4D97-AF65-F5344CB8AC3E}">
        <p14:creationId xmlns:p14="http://schemas.microsoft.com/office/powerpoint/2010/main" val="2956667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0D133-2DB8-48D4-BD1A-492C0307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 to perform: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0CBF6-419F-44CF-A9E8-9FB428F87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0079" y="2320533"/>
            <a:ext cx="7184421" cy="2048268"/>
          </a:xfrm>
        </p:spPr>
        <p:txBody>
          <a:bodyPr/>
          <a:lstStyle/>
          <a:p>
            <a:r>
              <a:rPr lang="en-US" dirty="0"/>
              <a:t>PUT</a:t>
            </a:r>
          </a:p>
          <a:p>
            <a:pPr lvl="1"/>
            <a:r>
              <a:rPr lang="en-US" dirty="0"/>
              <a:t>Requests that the body be stored under the provided resource.  If it already exists, replace it.  If it doesn’t, create it.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820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526FD-3A97-4FD2-A588-6A52DCFCE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 to perform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F3B0C-F041-4BD1-94E8-C6E3AEB08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POST</a:t>
            </a:r>
          </a:p>
          <a:p>
            <a:pPr lvl="1"/>
            <a:r>
              <a:rPr lang="en-US" dirty="0"/>
              <a:t>Create a new entity as subordinate of the resource.</a:t>
            </a:r>
          </a:p>
          <a:p>
            <a:pPr lvl="1"/>
            <a:r>
              <a:rPr lang="en-US" dirty="0"/>
              <a:t>Can also be used to initiate actions</a:t>
            </a:r>
          </a:p>
        </p:txBody>
      </p:sp>
    </p:spTree>
    <p:extLst>
      <p:ext uri="{BB962C8B-B14F-4D97-AF65-F5344CB8AC3E}">
        <p14:creationId xmlns:p14="http://schemas.microsoft.com/office/powerpoint/2010/main" val="81992278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128</TotalTime>
  <Words>449</Words>
  <Application>Microsoft Office PowerPoint</Application>
  <PresentationFormat>Widescreen</PresentationFormat>
  <Paragraphs>77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Gallery</vt:lpstr>
      <vt:lpstr>Rest laid plans of mice and men:</vt:lpstr>
      <vt:lpstr>Thanks, Sponsors!</vt:lpstr>
      <vt:lpstr>Your presenter:  Ryan Cox</vt:lpstr>
      <vt:lpstr>What is REST?</vt:lpstr>
      <vt:lpstr>Anatomy of an HTTP Request</vt:lpstr>
      <vt:lpstr>Anatomy pt2</vt:lpstr>
      <vt:lpstr>Actions to perform:</vt:lpstr>
      <vt:lpstr>Actions to perform:</vt:lpstr>
      <vt:lpstr>Actions to perform</vt:lpstr>
      <vt:lpstr>Actions to perform</vt:lpstr>
      <vt:lpstr>Status codes</vt:lpstr>
      <vt:lpstr>TESTING!</vt:lpstr>
      <vt:lpstr>TESTING!</vt:lpstr>
      <vt:lpstr>TESTING!</vt:lpstr>
      <vt:lpstr>TESTING!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RESTful Testing</dc:title>
  <dc:creator>Cox, Ryan</dc:creator>
  <cp:lastModifiedBy>Ryan Cox</cp:lastModifiedBy>
  <cp:revision>7</cp:revision>
  <dcterms:created xsi:type="dcterms:W3CDTF">2018-06-19T02:01:02Z</dcterms:created>
  <dcterms:modified xsi:type="dcterms:W3CDTF">2019-04-13T01:12:17Z</dcterms:modified>
</cp:coreProperties>
</file>

<file path=docProps/thumbnail.jpeg>
</file>